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4"/>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422" r:id="rId52"/>
    <p:sldId id="363" r:id="rId53"/>
    <p:sldId id="364" r:id="rId54"/>
    <p:sldId id="365" r:id="rId55"/>
    <p:sldId id="366" r:id="rId56"/>
    <p:sldId id="367" r:id="rId57"/>
    <p:sldId id="368" r:id="rId58"/>
    <p:sldId id="369" r:id="rId59"/>
    <p:sldId id="370" r:id="rId60"/>
    <p:sldId id="371" r:id="rId61"/>
    <p:sldId id="386" r:id="rId62"/>
    <p:sldId id="412" r:id="rId63"/>
    <p:sldId id="423" r:id="rId64"/>
    <p:sldId id="372" r:id="rId65"/>
    <p:sldId id="382" r:id="rId66"/>
    <p:sldId id="381" r:id="rId67"/>
    <p:sldId id="374" r:id="rId68"/>
    <p:sldId id="375" r:id="rId69"/>
    <p:sldId id="376" r:id="rId70"/>
    <p:sldId id="404" r:id="rId71"/>
    <p:sldId id="379" r:id="rId72"/>
    <p:sldId id="377" r:id="rId73"/>
    <p:sldId id="378" r:id="rId74"/>
    <p:sldId id="380" r:id="rId75"/>
    <p:sldId id="387" r:id="rId76"/>
    <p:sldId id="392" r:id="rId77"/>
    <p:sldId id="385" r:id="rId78"/>
    <p:sldId id="416" r:id="rId79"/>
    <p:sldId id="421" r:id="rId80"/>
    <p:sldId id="393" r:id="rId81"/>
    <p:sldId id="384" r:id="rId82"/>
    <p:sldId id="424"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57" d="100"/>
          <a:sy n="57" d="100"/>
        </p:scale>
        <p:origin x="145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png"/></Relationships>
</file>

<file path=ppt/diagrams/_rels/data8.xml.rels><?xml version="1.0" encoding="UTF-8" standalone="yes"?>
<Relationships xmlns="http://schemas.openxmlformats.org/package/2006/relationships"><Relationship Id="rId1"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en.wikipedia.org/wiki/A*_search_algorithm" TargetMode="Externa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590.png"/><Relationship Id="rId4" Type="http://schemas.openxmlformats.org/officeDocument/2006/relationships/image" Target="../media/image611.png"/><Relationship Id="rId9" Type="http://schemas.openxmlformats.org/officeDocument/2006/relationships/image" Target="../media/image61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6132555" cy="2406837"/>
            <a:chOff x="2590800" y="3460563"/>
            <a:chExt cx="41910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2" idx="3"/>
              <a:endCxn id="26" idx="7"/>
            </p:cNvCxnSpPr>
            <p:nvPr/>
          </p:nvCxnSpPr>
          <p:spPr>
            <a:xfrm flipH="1">
              <a:off x="28509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32" idx="5"/>
              <a:endCxn id="35" idx="1"/>
            </p:cNvCxnSpPr>
            <p:nvPr/>
          </p:nvCxnSpPr>
          <p:spPr>
            <a:xfrm>
              <a:off x="36891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mc:Choice xmlns:a14="http://schemas.microsoft.com/office/drawing/2010/main" Requires="a14">
          <p:sp>
            <p:nvSpPr>
              <p:cNvPr id="15" name="Rectangle 14"/>
              <p:cNvSpPr/>
              <p:nvPr/>
            </p:nvSpPr>
            <p:spPr>
              <a:xfrm>
                <a:off x="1455484" y="2806899"/>
                <a:ext cx="2553841"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5905796" y="2894699"/>
                <a:ext cx="1420965"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mc:Choice xmlns:a14="http://schemas.microsoft.com/office/drawing/2010/main" Requires="a14">
          <p:sp>
            <p:nvSpPr>
              <p:cNvPr id="23" name="Rectangle 22"/>
              <p:cNvSpPr/>
              <p:nvPr/>
            </p:nvSpPr>
            <p:spPr>
              <a:xfrm>
                <a:off x="5403032" y="3979804"/>
                <a:ext cx="2547813"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4"/>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79</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10185</TotalTime>
  <Words>5461</Words>
  <Application>Microsoft Office PowerPoint</Application>
  <PresentationFormat>On-screen Show (4:3)</PresentationFormat>
  <Paragraphs>795</Paragraphs>
  <Slides>82</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107</cp:revision>
  <dcterms:created xsi:type="dcterms:W3CDTF">2020-09-15T14:04:03Z</dcterms:created>
  <dcterms:modified xsi:type="dcterms:W3CDTF">2022-02-15T21:27:36Z</dcterms:modified>
</cp:coreProperties>
</file>